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f1b42fe01ee10b7bfe8eb6bbccac51993343b27.png"/>
<Relationship Id="rId3" Type="http://schemas.openxmlformats.org/officeDocument/2006/relationships/image" Target="../media/ef189d66d1e85fcd5a803876b6af511889bc0403.png"/>
<Relationship Id="rId4" Type="http://schemas.openxmlformats.org/officeDocument/2006/relationships/image" Target="../media/3309134bd173b956a2f275067c895fa3e59f0f50.png"/>
<Relationship Id="rId5" Type="http://schemas.openxmlformats.org/officeDocument/2006/relationships/image" Target="../media/4e935275af15b10b1e151e4648191eb25218d3f7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5e88c392a3947e2fa05d1dbe10232264655a6a6.png"/>
<Relationship Id="rId3" Type="http://schemas.openxmlformats.org/officeDocument/2006/relationships/image" Target="../media/914bd26e5478a3151375d410de46355a2a0668b7.png"/>
<Relationship Id="rId4" Type="http://schemas.openxmlformats.org/officeDocument/2006/relationships/image" Target="../media/5863483b477088d7969421dc0c7607a3962381b2.png"/>
<Relationship Id="rId5" Type="http://schemas.openxmlformats.org/officeDocument/2006/relationships/image" Target="../media/b23a0f7617af14d72fc85c6ef4eb9ec37d2c8019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137090f404e556ca3c9d858a4a9cb87f47da69c.png"/>
<Relationship Id="rId3" Type="http://schemas.openxmlformats.org/officeDocument/2006/relationships/image" Target="../media/fdd482bfe1f529161d17ab1000bd3850d3d187a9.png"/>
<Relationship Id="rId4" Type="http://schemas.openxmlformats.org/officeDocument/2006/relationships/image" Target="../media/ea4c937ce8032a83fa3439c3d665335681749873.png"/>
<Relationship Id="rId5" Type="http://schemas.openxmlformats.org/officeDocument/2006/relationships/image" Target="../media/26a8fa84df754656c454e1a0a5c1660d1291838b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1434474a1533d99da24e6ff9591c7ac73e733b7.png"/>
<Relationship Id="rId3" Type="http://schemas.openxmlformats.org/officeDocument/2006/relationships/image" Target="../media/c68fad332d4058e24cff24649725a0d6391926eb.png"/>
<Relationship Id="rId4" Type="http://schemas.openxmlformats.org/officeDocument/2006/relationships/image" Target="../media/90f19250992ffd4bd201393eee050f8ae3d64872.png"/>
<Relationship Id="rId5" Type="http://schemas.openxmlformats.org/officeDocument/2006/relationships/image" Target="../media/7aa1956a258b59c5cd924b5dc431ee18d7ae135c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b5784e45f1db2e76f4fbc9247bcbdec3660cf22.png"/>
<Relationship Id="rId3" Type="http://schemas.openxmlformats.org/officeDocument/2006/relationships/image" Target="../media/4a70910c2c8254adb50ec336d51d52e0a1ac9143.png"/>
<Relationship Id="rId4" Type="http://schemas.openxmlformats.org/officeDocument/2006/relationships/image" Target="../media/e8f7f16ba9ea1ffdee9c20a55f074c49d6e7e0a7.png"/>
<Relationship Id="rId5" Type="http://schemas.openxmlformats.org/officeDocument/2006/relationships/image" Target="../media/90c15beba8320f897734c2be8670693d6fb9b8bf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ac8e51e3d232118e27ad4f4ac6db68d727ede5c.png"/>
<Relationship Id="rId3" Type="http://schemas.openxmlformats.org/officeDocument/2006/relationships/image" Target="../media/92a3b7957025fcfd04da3c7b5ea69ce57ea5a782.png"/>
<Relationship Id="rId4" Type="http://schemas.openxmlformats.org/officeDocument/2006/relationships/image" Target="../media/21a9f5d74f9d11b710678821efab9c2888c96698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25ab4b917b0d02fc5912fb2972e08072841aaaf.png"/>
<Relationship Id="rId3" Type="http://schemas.openxmlformats.org/officeDocument/2006/relationships/image" Target="../media/a0a583cfdac6a9c686b89941921cb9c07b69064a.png"/>
<Relationship Id="rId4" Type="http://schemas.openxmlformats.org/officeDocument/2006/relationships/image" Target="../media/ce0edc6d4349def893d159d2665a8ed4f2954088.png"/>
<Relationship Id="rId5" Type="http://schemas.openxmlformats.org/officeDocument/2006/relationships/image" Target="../media/57bacaaec9a71a9214ddb1b79dcd831aa6d853c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dd7c97b4705ce8d877ef78b213dc97b4a9b1137.png"/>
<Relationship Id="rId3" Type="http://schemas.openxmlformats.org/officeDocument/2006/relationships/image" Target="../media/6bbb20ffdf9a7e2ef052622d19357a53be45df94.png"/>
<Relationship Id="rId4" Type="http://schemas.openxmlformats.org/officeDocument/2006/relationships/image" Target="../media/92aa2cd0d873f777ac1f66bcd4815d28091eba20.png"/>
<Relationship Id="rId5" Type="http://schemas.openxmlformats.org/officeDocument/2006/relationships/image" Target="../media/8a531302bb33f047481f085fdd7368ffeb803e80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fc692296ac1b695243b5639dc264fd8609337a.png"/>
<Relationship Id="rId3" Type="http://schemas.openxmlformats.org/officeDocument/2006/relationships/image" Target="../media/675dae3fd690b725cc1f963524a8e5dd17cd9545.png"/>
<Relationship Id="rId4" Type="http://schemas.openxmlformats.org/officeDocument/2006/relationships/image" Target="../media/fc0263ea8b903713fb87b333c01d07f328608041.png"/>
<Relationship Id="rId5" Type="http://schemas.openxmlformats.org/officeDocument/2006/relationships/image" Target="../media/0d97fc2427146433c281f4e9b14cb571dbbda0f8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28c3c4331cefb94e4ba06172759792b8cc07060.png"/>
<Relationship Id="rId3" Type="http://schemas.openxmlformats.org/officeDocument/2006/relationships/image" Target="../media/352e13e5d5ab4dd3538c20cff5b76fca36d2d50b.png"/>
<Relationship Id="rId4" Type="http://schemas.openxmlformats.org/officeDocument/2006/relationships/image" Target="../media/c534c092aab63eb9bffc7b6f8f6492d88eef18fb.png"/>
<Relationship Id="rId5" Type="http://schemas.openxmlformats.org/officeDocument/2006/relationships/image" Target="../media/8d9362416bef7ed22119ae592c01cba1348edfb4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671b43c0bc317f4dcdbd132c495905e92ce2ab1.png"/>
<Relationship Id="rId3" Type="http://schemas.openxmlformats.org/officeDocument/2006/relationships/image" Target="../media/b99bee41194d1ee8e024ca0dca5aa6178a952137.png"/>
<Relationship Id="rId4" Type="http://schemas.openxmlformats.org/officeDocument/2006/relationships/image" Target="../media/6ed8b5fc82ef452edfc03ae389620a0bde28ac54.png"/>
<Relationship Id="rId5" Type="http://schemas.openxmlformats.org/officeDocument/2006/relationships/image" Target="../media/91ade5afd94707197f624a16c651255b4be95794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588cede631bf2e3f244c7aa42f04001f0111632.png"/>
<Relationship Id="rId3" Type="http://schemas.openxmlformats.org/officeDocument/2006/relationships/image" Target="../media/b7ad228fd21ce8726f78f438021c0db3ae6b4af9.png"/>
<Relationship Id="rId4" Type="http://schemas.openxmlformats.org/officeDocument/2006/relationships/image" Target="../media/437467f4f5503a5ed184abe6c463fed5cd095c24.png"/>
<Relationship Id="rId5" Type="http://schemas.openxmlformats.org/officeDocument/2006/relationships/image" Target="../media/2c1c1a72ef95bb9038348879c83f287520444bca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b6d8893894d42de99773a929462de91a3ac2822.png"/>
<Relationship Id="rId3" Type="http://schemas.openxmlformats.org/officeDocument/2006/relationships/image" Target="../media/ffebc71a3784efbade251dc45005c77884b7e32c.png"/>
<Relationship Id="rId4" Type="http://schemas.openxmlformats.org/officeDocument/2006/relationships/image" Target="../media/6b5d6b580cc0c5ec75ee943825dd1107b6a2171b.png"/>
<Relationship Id="rId5" Type="http://schemas.openxmlformats.org/officeDocument/2006/relationships/image" Target="../media/c9816ae54c7720babb3732f6110bcaa49ef83fa1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1fcd98496d7366b4b340691711d6760e99dec9.png"/>
<Relationship Id="rId3" Type="http://schemas.openxmlformats.org/officeDocument/2006/relationships/image" Target="../media/259157c0a11dacd01bb3210e43e68219b25097cb.png"/>
<Relationship Id="rId4" Type="http://schemas.openxmlformats.org/officeDocument/2006/relationships/image" Target="../media/55a13576f25b4928a56c963e9ce03035651d195e.png"/>
<Relationship Id="rId5" Type="http://schemas.openxmlformats.org/officeDocument/2006/relationships/image" Target="../media/2b11c5064573e68610d9db70540b36d223001d04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9452d57bc09f0e34c424ae1feba7a5eb4c7660e.png"/>
<Relationship Id="rId3" Type="http://schemas.openxmlformats.org/officeDocument/2006/relationships/image" Target="../media/511b2ee503ec25be5b96f61aa53126737b2e5686.png"/>
<Relationship Id="rId4" Type="http://schemas.openxmlformats.org/officeDocument/2006/relationships/image" Target="../media/cb6b433e0f0f9a7c72362aeda184cb5b5ac871e2.png"/>
<Relationship Id="rId5" Type="http://schemas.openxmlformats.org/officeDocument/2006/relationships/image" Target="../media/f3ae32b4373da805233d5e5dde11d1acba66a894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2025-12-12T10:48:50Z</dcterms:modified>
  <cp:category/>
</cp:coreProperties>
</file>